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 snapToObjects="1">
      <p:cViewPr>
        <p:scale>
          <a:sx n="88" d="100"/>
          <a:sy n="88" d="100"/>
        </p:scale>
        <p:origin x="280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781DD-D745-364F-BE29-A00E51585C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8BEAE-5C61-F04A-B487-C22F60DFF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21CD4-F341-8D42-A658-40B743FA7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40B1-18C9-F145-A117-B1027F60BB29}" type="datetimeFigureOut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8BFC1-08E5-8F40-B554-0BDA96E00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BFD3D-A7F2-F14C-A71E-F1727B16C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0B4D-AA5A-5A45-98A9-0445110E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53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6DA4D-B1BC-554B-9CD0-D7CFAE4DF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878CB6-8871-4C4C-B833-1FCE3FC807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FF614-8381-544B-81B5-B20C9AC85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40B1-18C9-F145-A117-B1027F60BB29}" type="datetimeFigureOut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0EEF0-2837-C24E-AE0F-F5D6310BF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70A8C-1CB4-FD46-BECF-01F170A3E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0B4D-AA5A-5A45-98A9-0445110E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24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DA6C3C-C0AF-6B49-964F-518FEF55B9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FFCFAB-DE06-AC44-B37A-057BA78A81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28169-4A12-A548-8D9A-0F53B0F99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40B1-18C9-F145-A117-B1027F60BB29}" type="datetimeFigureOut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C5A91-77C0-0342-8E9F-A2B4F7C75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D58B7-00BC-8E48-B516-BD59A76A3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0B4D-AA5A-5A45-98A9-0445110E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05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A37FC-F3D6-A84E-9B44-A4E514A0C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F157F-7F03-A549-9DCC-FEE0B2A78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B5297-BABB-1641-A0F8-60909942C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40B1-18C9-F145-A117-B1027F60BB29}" type="datetimeFigureOut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C0453-BBF4-3040-A923-274106BC3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E23E5-E422-3A4E-9B95-967AC68A3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0B4D-AA5A-5A45-98A9-0445110E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3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E66F3-5D69-4A46-A40E-469570D17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CCCA3-4949-ED4C-B5C1-C4B1F9667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630A0-0310-7349-B67F-5E3106860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40B1-18C9-F145-A117-B1027F60BB29}" type="datetimeFigureOut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979C6-46D6-1E42-92F8-F0DC18526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3877A-7CD9-2745-8297-5C6FAB41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0B4D-AA5A-5A45-98A9-0445110E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1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43A86-EB55-0B4B-9D8A-B3A37E34E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33837-C007-B643-ABA6-C2A403B551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A5661-BBDE-E341-B250-7FB8CF59B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D3C5F7-3FAF-EA42-86ED-CDCE9613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40B1-18C9-F145-A117-B1027F60BB29}" type="datetimeFigureOut">
              <a:rPr lang="en-US" smtClean="0"/>
              <a:t>4/2/19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10ED5-0FF9-1B41-A29D-BA91DB548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0D9C3-EF43-3C4B-A21A-AD7FC56D8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0B4D-AA5A-5A45-98A9-0445110E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14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AE146-2390-254F-B046-91F5D2B1A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7DE31-D1F4-9A49-B32C-730530828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CF97E7-157E-D94E-BAE9-8641E19CF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6059DB-ECA1-234C-AA22-7DE421DBF2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DF5553-4503-FE41-88B8-CB0ED728A2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484399-EE06-564A-A3D3-61F173C02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40B1-18C9-F145-A117-B1027F60BB29}" type="datetimeFigureOut">
              <a:rPr lang="en-US" smtClean="0"/>
              <a:t>4/2/19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E398D8-0B9F-9940-B9D9-50B42D9B7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7B87B0-4A6D-244D-8A3F-B6635757A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0B4D-AA5A-5A45-98A9-0445110E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68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C54F4-DFFF-8744-811D-CDAC98482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5BDC1F-DB5E-C440-B8DC-BBBBFBFDB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40B1-18C9-F145-A117-B1027F60BB29}" type="datetimeFigureOut">
              <a:rPr lang="en-US" smtClean="0"/>
              <a:t>4/2/19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348669-1A1C-2442-9A01-408F3917E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90F23-8F59-BC46-AEB8-49AD4DDF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0B4D-AA5A-5A45-98A9-0445110E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38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525802-B87F-5944-ACB0-04F077C7B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40B1-18C9-F145-A117-B1027F60BB29}" type="datetimeFigureOut">
              <a:rPr lang="en-US" smtClean="0"/>
              <a:t>4/2/19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BCFC00-1125-504E-A25B-63C70BC38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F5E23-651F-AE4E-8FDF-E2C81A0F4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0B4D-AA5A-5A45-98A9-0445110E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99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1B8AB-6345-424D-BC31-BF51655CA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8DB2F-F7C0-E840-9614-EA6DADFD4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0CB17-CAEC-CB44-9E80-6F5E92522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BB70A-1CC5-8842-9C84-645C36C5B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40B1-18C9-F145-A117-B1027F60BB29}" type="datetimeFigureOut">
              <a:rPr lang="en-US" smtClean="0"/>
              <a:t>4/2/19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E1D8B7-BEE1-4D49-9088-DDFC386CC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3B937-C6F5-7243-8AD4-B5CE9DC42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0B4D-AA5A-5A45-98A9-0445110E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39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3EE7C-0CE5-024C-9F72-F08991992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6494BA-3F19-2842-B8D0-1E01FE5E21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487E73-3DDB-8249-A7B0-8D0EF8C3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856D9-8A8A-354A-BFC1-E83703A24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40B1-18C9-F145-A117-B1027F60BB29}" type="datetimeFigureOut">
              <a:rPr lang="en-US" smtClean="0"/>
              <a:t>4/2/19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1A8901-B474-304B-B8C4-D4AEA7C62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0ED9CE-4320-934D-ABD3-BB89B67B4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D0B4D-AA5A-5A45-98A9-0445110E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02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55FE5B-EF4D-AE43-90D0-2A56A1F18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D3FFE-A1C7-9043-B2B5-A3D415DB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9FDD1-8AAC-6649-9724-13D7F1BEE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0B1-18C9-F145-A117-B1027F60BB29}" type="datetimeFigureOut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E6EC7-00A2-AE49-A1DC-0B734747F2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EBEC1-FCB1-7B4B-9AE9-290344AD3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D0B4D-AA5A-5A45-98A9-0445110EE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3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1CB1DA-6D28-5242-BBB6-07EC8E9FE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11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Kelly</dc:creator>
  <cp:lastModifiedBy>Patrick Kelly</cp:lastModifiedBy>
  <cp:revision>1</cp:revision>
  <dcterms:created xsi:type="dcterms:W3CDTF">2019-04-02T15:02:34Z</dcterms:created>
  <dcterms:modified xsi:type="dcterms:W3CDTF">2019-04-02T15:07:29Z</dcterms:modified>
</cp:coreProperties>
</file>