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9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2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4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5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3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3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EBC8-1729-A146-B30E-D88D5A33E0A3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2312-F7B8-6247-B56E-1F92E2F3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004834-59E7-3D48-BC25-E520414AB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0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Kelly</dc:creator>
  <cp:lastModifiedBy>Patrick Kelly</cp:lastModifiedBy>
  <cp:revision>1</cp:revision>
  <dcterms:created xsi:type="dcterms:W3CDTF">2019-04-02T19:03:16Z</dcterms:created>
  <dcterms:modified xsi:type="dcterms:W3CDTF">2019-04-02T19:05:12Z</dcterms:modified>
</cp:coreProperties>
</file>