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21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477C1-108E-E04E-96BC-1D1F3560E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2ABB6-6095-4A45-9400-F3B721AD1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251A6-0FB0-F94C-90D4-E0CD6A4CD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214-42AA-EC45-B348-9A04E45AEA0D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02BE4-1E52-114B-B8A4-642B3F7AE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DA83B-8893-C040-8A4D-375C87876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CE01-D97E-5B4F-ABDF-19D0A0A90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87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4A393-315A-CB4E-9949-23F6FECC2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CD6948-1D60-2348-998C-93E36FE1B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AA557-1854-9147-A95E-E6D20054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214-42AA-EC45-B348-9A04E45AEA0D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CB9FF-D2F9-B543-AF7B-93056F613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690A5-506C-224D-A67D-E758792C8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CE01-D97E-5B4F-ABDF-19D0A0A90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06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F9F623-84C1-8E4F-8662-1127F3F09C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0266B-E3CF-9C4A-A233-F8E8AFF40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B8872-5F8E-744D-977C-F97B95E83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214-42AA-EC45-B348-9A04E45AEA0D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B1C5E-977E-CA4C-9D28-004B33B4C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D53D8-FDE3-0D41-9C9E-13A238CD0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CE01-D97E-5B4F-ABDF-19D0A0A90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6FEF1-875C-C249-B1CF-65DEFFCAD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BF23D-91CA-024D-81D5-2CEC01C9A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AF87F-488E-5743-923F-09A3FBCBB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214-42AA-EC45-B348-9A04E45AEA0D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85C69-4A19-DE4F-8D6F-D0DEE7EA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FECCA-AE71-1A4F-A42D-9E91B472F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CE01-D97E-5B4F-ABDF-19D0A0A90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4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A57C0-0749-3742-94CB-67E2675CE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1E8CB-488B-FA40-8C80-5DFF111E6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41242-B5DF-6145-B022-C568DDD0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214-42AA-EC45-B348-9A04E45AEA0D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A6F7D-ADCA-FE44-8334-252341574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B8554-DD40-324F-9B38-D307437BB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CE01-D97E-5B4F-ABDF-19D0A0A90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5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7C578-A34C-8247-B195-77A38CE5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E1AF8-CC6F-9A4D-A513-90A344FB9C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6E8E9B-798B-3C43-9825-902CDF3A8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FE9E9-C8F6-7D43-9A29-D906EC241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214-42AA-EC45-B348-9A04E45AEA0D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09AD12-C985-4C49-829D-216D47593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B4DCF-1BEB-7C45-A147-8E6669D4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CE01-D97E-5B4F-ABDF-19D0A0A90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C693C-3FDE-D94B-8E5D-97AB4385B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5B857-3A32-E346-B4D3-132EBF664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988466-D462-FB43-8C5B-AC6F0B69A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66CC79-61DB-CC44-A260-C14FA169DA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84D58C-21DD-224D-B674-D6FF7A8B76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6AFF72-C700-E94A-BF11-B40731662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214-42AA-EC45-B348-9A04E45AEA0D}" type="datetimeFigureOut">
              <a:rPr lang="en-US" smtClean="0"/>
              <a:t>9/8/20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68DAB-E75D-184B-BFA4-5B6DF07D0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A22DD2-C4B0-ED43-8D7E-94EBA3D6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CE01-D97E-5B4F-ABDF-19D0A0A90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6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D4182-D249-604E-9EA1-434C14FAB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768464-635C-0440-8E25-4688969E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214-42AA-EC45-B348-9A04E45AEA0D}" type="datetimeFigureOut">
              <a:rPr lang="en-US" smtClean="0"/>
              <a:t>9/8/20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262B3-F419-9B41-9D3B-98C544CC6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620F1E-6CCD-1641-9A4A-03A1DB1C4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CE01-D97E-5B4F-ABDF-19D0A0A90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5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8BFBA2-54B2-5745-81CA-73B9BF682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214-42AA-EC45-B348-9A04E45AEA0D}" type="datetimeFigureOut">
              <a:rPr lang="en-US" smtClean="0"/>
              <a:t>9/8/20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64A7FE-DE75-F04A-95AB-14AC380CB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C60CB-65C5-9740-BB08-A0873DF72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CE01-D97E-5B4F-ABDF-19D0A0A90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2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E919F-054A-4D48-8FAB-77AE8568F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5EDB9-95EC-5747-8937-C98D33F74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F8B99-5C46-2448-A6A8-C761D2F3F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59968-E523-6D4C-A51D-12224568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214-42AA-EC45-B348-9A04E45AEA0D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F569E-60BA-5340-80F5-6CBB12ABD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230E09-44FC-834C-9030-CA6DBB6E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CE01-D97E-5B4F-ABDF-19D0A0A90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5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C6952-74DF-4E45-94C2-1B5EA2D5B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6B820E-AC50-AD45-A4E7-BEC4D2207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22841-0D63-DC4B-ADB5-CE245F265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614DA-DE0A-A84D-9BFC-454BBD4FF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5214-42AA-EC45-B348-9A04E45AEA0D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0FDED-A0A3-FC46-B2D0-CA3504334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CC69F-3AB3-5847-B52F-263DCA6FD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CE01-D97E-5B4F-ABDF-19D0A0A90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6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F565EB-4916-1D4F-844D-ED005E606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215D8-230C-7D44-8938-DD5760FD8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575AB-1EAA-4348-80D4-05A977DCF6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95214-42AA-EC45-B348-9A04E45AEA0D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AB63B-58B3-BA45-83E7-EC834038F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50136-18CE-E74F-A738-88BAD0C76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8CE01-D97E-5B4F-ABDF-19D0A0A90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4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775A5C-0038-A64F-AC2E-31DE2F6C8C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21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43F7E53882F44DAAC752BC6A789EA0" ma:contentTypeVersion="12" ma:contentTypeDescription="Create a new document." ma:contentTypeScope="" ma:versionID="bd99fc4ebabed7a0b5caa4e3c0b6fe03">
  <xsd:schema xmlns:xsd="http://www.w3.org/2001/XMLSchema" xmlns:xs="http://www.w3.org/2001/XMLSchema" xmlns:p="http://schemas.microsoft.com/office/2006/metadata/properties" xmlns:ns1="http://schemas.microsoft.com/sharepoint/v3" xmlns:ns2="aa03cc6f-dd9f-4f8f-a22b-a6ada83b1f42" xmlns:ns3="8abb83ac-9ede-4336-b906-43098fa69765" targetNamespace="http://schemas.microsoft.com/office/2006/metadata/properties" ma:root="true" ma:fieldsID="c9bd45c789654e4b1db35a38b38f76cf" ns1:_="" ns2:_="" ns3:_="">
    <xsd:import namespace="http://schemas.microsoft.com/sharepoint/v3"/>
    <xsd:import namespace="aa03cc6f-dd9f-4f8f-a22b-a6ada83b1f42"/>
    <xsd:import namespace="8abb83ac-9ede-4336-b906-43098fa6976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3cc6f-dd9f-4f8f-a22b-a6ada83b1f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bb83ac-9ede-4336-b906-43098fa697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9710CA5-4304-412C-BCF7-5BBC96849C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DF1D41-13DF-44BC-B35F-FE87C5A24F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a03cc6f-dd9f-4f8f-a22b-a6ada83b1f42"/>
    <ds:schemaRef ds:uri="8abb83ac-9ede-4336-b906-43098fa697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07C0B2-670F-4E09-A313-39C6898E1F50}">
  <ds:schemaRefs>
    <ds:schemaRef ds:uri="http://schemas.microsoft.com/office/infopath/2007/PartnerControls"/>
    <ds:schemaRef ds:uri="http://www.w3.org/XML/1998/namespace"/>
    <ds:schemaRef ds:uri="aa03cc6f-dd9f-4f8f-a22b-a6ada83b1f42"/>
    <ds:schemaRef ds:uri="http://purl.org/dc/terms/"/>
    <ds:schemaRef ds:uri="http://purl.org/dc/elements/1.1/"/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8abb83ac-9ede-4336-b906-43098fa69765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Seither</dc:creator>
  <cp:lastModifiedBy>Veritas Meeting</cp:lastModifiedBy>
  <cp:revision>10</cp:revision>
  <dcterms:created xsi:type="dcterms:W3CDTF">2019-12-09T21:07:03Z</dcterms:created>
  <dcterms:modified xsi:type="dcterms:W3CDTF">2020-09-08T16:47:15Z</dcterms:modified>
</cp:coreProperties>
</file>