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7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487F-053E-A440-B6C2-A47981DE3FF8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59A7-90D9-AB4A-8710-6E7380874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87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487F-053E-A440-B6C2-A47981DE3FF8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59A7-90D9-AB4A-8710-6E7380874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66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487F-053E-A440-B6C2-A47981DE3FF8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59A7-90D9-AB4A-8710-6E7380874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20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487F-053E-A440-B6C2-A47981DE3FF8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59A7-90D9-AB4A-8710-6E7380874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246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487F-053E-A440-B6C2-A47981DE3FF8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59A7-90D9-AB4A-8710-6E7380874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17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487F-053E-A440-B6C2-A47981DE3FF8}" type="datetimeFigureOut">
              <a:rPr lang="en-US" smtClean="0"/>
              <a:t>9/8/20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59A7-90D9-AB4A-8710-6E7380874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357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487F-053E-A440-B6C2-A47981DE3FF8}" type="datetimeFigureOut">
              <a:rPr lang="en-US" smtClean="0"/>
              <a:t>9/8/20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59A7-90D9-AB4A-8710-6E7380874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32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487F-053E-A440-B6C2-A47981DE3FF8}" type="datetimeFigureOut">
              <a:rPr lang="en-US" smtClean="0"/>
              <a:t>9/8/20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59A7-90D9-AB4A-8710-6E7380874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332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487F-053E-A440-B6C2-A47981DE3FF8}" type="datetimeFigureOut">
              <a:rPr lang="en-US" smtClean="0"/>
              <a:t>9/8/20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59A7-90D9-AB4A-8710-6E7380874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03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487F-053E-A440-B6C2-A47981DE3FF8}" type="datetimeFigureOut">
              <a:rPr lang="en-US" smtClean="0"/>
              <a:t>9/8/20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59A7-90D9-AB4A-8710-6E7380874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207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487F-053E-A440-B6C2-A47981DE3FF8}" type="datetimeFigureOut">
              <a:rPr lang="en-US" smtClean="0"/>
              <a:t>9/8/20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59A7-90D9-AB4A-8710-6E7380874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48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D487F-053E-A440-B6C2-A47981DE3FF8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D59A7-90D9-AB4A-8710-6E7380874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14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5173BA7-E658-A24A-9BEF-36297D066E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809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Veritas Meeting</dc:creator>
  <cp:lastModifiedBy>Veritas Meeting</cp:lastModifiedBy>
  <cp:revision>3</cp:revision>
  <dcterms:created xsi:type="dcterms:W3CDTF">2020-09-08T16:28:43Z</dcterms:created>
  <dcterms:modified xsi:type="dcterms:W3CDTF">2020-09-08T16:47:34Z</dcterms:modified>
</cp:coreProperties>
</file>