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34580"/>
    <p:restoredTop sz="86410"/>
  </p:normalViewPr>
  <p:slideViewPr>
    <p:cSldViewPr>
      <p:cViewPr varScale="1">
        <p:scale>
          <a:sx n="77" d="100"/>
          <a:sy n="77" d="100"/>
        </p:scale>
        <p:origin x="1536" y="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9C815E-03A1-466C-9812-7C5EA08620EB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79019-098B-43C2-A627-16BCBD468A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528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25073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60608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3076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70410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83950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988248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5596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pPr marL="25400">
                <a:lnSpc>
                  <a:spcPct val="100000"/>
                </a:lnSpc>
              </a:pPr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pPr marL="25400">
                <a:lnSpc>
                  <a:spcPct val="100000"/>
                </a:lnSpc>
              </a:pPr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pPr marL="25400">
                <a:lnSpc>
                  <a:spcPct val="100000"/>
                </a:lnSpc>
              </a:pPr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pPr marL="25400">
                <a:lnSpc>
                  <a:spcPct val="100000"/>
                </a:lnSpc>
              </a:pPr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pPr marL="25400">
                <a:lnSpc>
                  <a:spcPct val="100000"/>
                </a:lnSpc>
              </a:pPr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98194" y="2033523"/>
            <a:ext cx="6547611" cy="175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0461" y="2515107"/>
            <a:ext cx="8263077" cy="24015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91981" y="6465214"/>
            <a:ext cx="12827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pPr marL="25400">
                <a:lnSpc>
                  <a:spcPct val="100000"/>
                </a:lnSpc>
              </a:pPr>
              <a:t>‹#›</a:t>
            </a:fld>
            <a:endParaRPr spc="-1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SS2019MembersMeetingcases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0EBF65-0BBA-456D-9A07-27A17D1F0E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8" y="685800"/>
            <a:ext cx="7848601" cy="3733800"/>
          </a:xfrm>
        </p:spPr>
        <p:txBody>
          <a:bodyPr/>
          <a:lstStyle/>
          <a:p>
            <a:r>
              <a:rPr lang="en-US" dirty="0" err="1"/>
              <a:t>Powerpoint</a:t>
            </a:r>
            <a:r>
              <a:rPr lang="en-US" dirty="0"/>
              <a:t> template for ISS Vancouver 2019 Case Submission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Submission</a:t>
            </a:r>
            <a:r>
              <a:rPr lang="en-US" dirty="0"/>
              <a:t> Number:___________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DIAGNOSIS:_____________________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54ED7B5-CF90-4F8A-9C47-AEC5E44FAE8D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1524000" y="5105400"/>
            <a:ext cx="6400799" cy="1538883"/>
          </a:xfrm>
        </p:spPr>
        <p:txBody>
          <a:bodyPr/>
          <a:lstStyle/>
          <a:p>
            <a:r>
              <a:rPr lang="en-US" dirty="0"/>
              <a:t>This is the only place that you will list the diagnosis, on the first page of this </a:t>
            </a:r>
            <a:r>
              <a:rPr lang="en-US" dirty="0" err="1"/>
              <a:t>powerpoint</a:t>
            </a:r>
            <a:r>
              <a:rPr lang="en-US" dirty="0"/>
              <a:t> that is emailed with electronic submission form to</a:t>
            </a:r>
          </a:p>
          <a:p>
            <a:r>
              <a:rPr lang="en-US" u="sng" dirty="0">
                <a:hlinkClick r:id="rId2"/>
              </a:rPr>
              <a:t>ISS2019MembersMeetingcases@gmail.com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220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pPr marL="25400">
                <a:lnSpc>
                  <a:spcPct val="100000"/>
                </a:lnSpc>
              </a:pPr>
              <a:t>2</a:t>
            </a:fld>
            <a:endParaRPr spc="-10" dirty="0"/>
          </a:p>
        </p:txBody>
      </p:sp>
      <p:sp>
        <p:nvSpPr>
          <p:cNvPr id="2" name="object 2"/>
          <p:cNvSpPr txBox="1"/>
          <p:nvPr/>
        </p:nvSpPr>
        <p:spPr>
          <a:xfrm>
            <a:off x="543864" y="3767328"/>
            <a:ext cx="6948170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30530" algn="l"/>
              </a:tabLst>
            </a:pPr>
            <a:r>
              <a:rPr sz="3200" dirty="0">
                <a:latin typeface="Calibri"/>
                <a:cs typeface="Calibri"/>
              </a:rPr>
              <a:t>A	</a:t>
            </a:r>
            <a:r>
              <a:rPr lang="en-US" sz="3200" dirty="0">
                <a:latin typeface="Calibri"/>
                <a:cs typeface="Calibri"/>
              </a:rPr>
              <a:t>______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y</a:t>
            </a:r>
            <a:r>
              <a:rPr sz="3200" dirty="0">
                <a:latin typeface="Calibri"/>
                <a:cs typeface="Calibri"/>
              </a:rPr>
              <a:t>ear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ol</a:t>
            </a:r>
            <a:r>
              <a:rPr sz="3200" dirty="0">
                <a:latin typeface="Calibri"/>
                <a:cs typeface="Calibri"/>
              </a:rPr>
              <a:t>d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lang="en-US" sz="3200" dirty="0">
                <a:latin typeface="Calibri"/>
                <a:cs typeface="Calibri"/>
              </a:rPr>
              <a:t>woman/man presented with_______________.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84170" y="2003805"/>
            <a:ext cx="3376929" cy="584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spc="-5" dirty="0">
                <a:latin typeface="Calibri"/>
                <a:cs typeface="Calibri"/>
              </a:rPr>
              <a:t>Clini</a:t>
            </a:r>
            <a:r>
              <a:rPr sz="4400" spc="-35" dirty="0">
                <a:latin typeface="Calibri"/>
                <a:cs typeface="Calibri"/>
              </a:rPr>
              <a:t>c</a:t>
            </a:r>
            <a:r>
              <a:rPr sz="4400" dirty="0">
                <a:latin typeface="Calibri"/>
                <a:cs typeface="Calibri"/>
              </a:rPr>
              <a:t>al </a:t>
            </a:r>
            <a:r>
              <a:rPr sz="4400" spc="10" dirty="0">
                <a:latin typeface="Calibri"/>
                <a:cs typeface="Calibri"/>
              </a:rPr>
              <a:t>H</a:t>
            </a:r>
            <a:r>
              <a:rPr sz="4400" dirty="0">
                <a:latin typeface="Calibri"/>
                <a:cs typeface="Calibri"/>
              </a:rPr>
              <a:t>i</a:t>
            </a:r>
            <a:r>
              <a:rPr sz="4400" spc="-50" dirty="0">
                <a:latin typeface="Calibri"/>
                <a:cs typeface="Calibri"/>
              </a:rPr>
              <a:t>st</a:t>
            </a:r>
            <a:r>
              <a:rPr sz="4400" spc="-5" dirty="0">
                <a:latin typeface="Calibri"/>
                <a:cs typeface="Calibri"/>
              </a:rPr>
              <a:t>o</a:t>
            </a:r>
            <a:r>
              <a:rPr sz="4400" spc="25" dirty="0">
                <a:latin typeface="Calibri"/>
                <a:cs typeface="Calibri"/>
              </a:rPr>
              <a:t>r</a:t>
            </a:r>
            <a:r>
              <a:rPr sz="4400" dirty="0">
                <a:latin typeface="Calibri"/>
                <a:cs typeface="Calibri"/>
              </a:rPr>
              <a:t>y</a:t>
            </a:r>
            <a:endParaRPr sz="4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47800" y="228600"/>
            <a:ext cx="6634008" cy="13542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4400" dirty="0">
                <a:latin typeface="Calibri"/>
                <a:cs typeface="Calibri"/>
              </a:rPr>
              <a:t>Radiologic Imaging (label all, use up to 6 slides) </a:t>
            </a:r>
            <a:endParaRPr sz="44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04681" y="6465214"/>
            <a:ext cx="1028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>
                <a:solidFill>
                  <a:srgbClr val="888888"/>
                </a:solidFill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pPr marL="25400">
                <a:lnSpc>
                  <a:spcPct val="100000"/>
                </a:lnSpc>
              </a:pPr>
              <a:t>4</a:t>
            </a:fld>
            <a:endParaRPr spc="-10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914400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       Gross Pathology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1D2FDF9-012E-43E0-8E9C-FC01B61641B8}"/>
              </a:ext>
            </a:extLst>
          </p:cNvPr>
          <p:cNvSpPr txBox="1"/>
          <p:nvPr/>
        </p:nvSpPr>
        <p:spPr>
          <a:xfrm>
            <a:off x="2090551" y="685800"/>
            <a:ext cx="4962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Pathology Microscopic Pictures (use up to 6 slides)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pPr marL="25400">
                <a:lnSpc>
                  <a:spcPct val="100000"/>
                </a:lnSpc>
              </a:pPr>
              <a:t>6</a:t>
            </a:fld>
            <a:endParaRPr spc="-1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E4DA4C1-90E7-4863-9365-026106C8AAFC}"/>
              </a:ext>
            </a:extLst>
          </p:cNvPr>
          <p:cNvSpPr txBox="1"/>
          <p:nvPr/>
        </p:nvSpPr>
        <p:spPr>
          <a:xfrm>
            <a:off x="1828800" y="1143000"/>
            <a:ext cx="587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Immunostains</a:t>
            </a:r>
            <a:r>
              <a:rPr lang="en-US" dirty="0"/>
              <a:t>:  pictures or list, give all to make the diagnosis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600" y="63"/>
            <a:ext cx="8653145" cy="6858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278765" algn="r">
              <a:lnSpc>
                <a:spcPct val="100000"/>
              </a:lnSpc>
            </a:pPr>
            <a:r>
              <a:rPr sz="1200" spc="-10" dirty="0">
                <a:solidFill>
                  <a:srgbClr val="888888"/>
                </a:solidFill>
                <a:latin typeface="Calibri"/>
                <a:cs typeface="Calibri"/>
              </a:rPr>
              <a:t>7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36115B4-C18A-47D1-A4E2-F1259BCD31D9}"/>
              </a:ext>
            </a:extLst>
          </p:cNvPr>
          <p:cNvSpPr txBox="1"/>
          <p:nvPr/>
        </p:nvSpPr>
        <p:spPr>
          <a:xfrm>
            <a:off x="1828800" y="1143000"/>
            <a:ext cx="6355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Molecular/genetics:  pictures or list, give all to make the diagnosis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04681" y="6465214"/>
            <a:ext cx="1028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>
                <a:solidFill>
                  <a:srgbClr val="888888"/>
                </a:solidFill>
                <a:latin typeface="Calibri"/>
                <a:cs typeface="Calibri"/>
              </a:rPr>
              <a:t>8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279F7A1-5801-422E-9E2A-180D6548C2CF}"/>
              </a:ext>
            </a:extLst>
          </p:cNvPr>
          <p:cNvSpPr txBox="1"/>
          <p:nvPr/>
        </p:nvSpPr>
        <p:spPr>
          <a:xfrm>
            <a:off x="240365" y="1371600"/>
            <a:ext cx="86632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Laboratories or extra history:  pictures or list, give all information to make the diagnosis</a:t>
            </a:r>
          </a:p>
          <a:p>
            <a:r>
              <a:rPr lang="en-US" dirty="0"/>
              <a:t>The review committee wants all information to make the diagnosis on what is </a:t>
            </a:r>
          </a:p>
          <a:p>
            <a:r>
              <a:rPr lang="en-US" dirty="0"/>
              <a:t>submitted to them. Please do not hold back on data for a “surprise”.  </a:t>
            </a:r>
          </a:p>
          <a:p>
            <a:r>
              <a:rPr lang="en-US" dirty="0"/>
              <a:t>If data is pending, then state so.  If it is a surprise, then list it at the end of the </a:t>
            </a:r>
            <a:r>
              <a:rPr lang="en-US" dirty="0" err="1"/>
              <a:t>powerpoint</a:t>
            </a:r>
            <a:r>
              <a:rPr lang="en-US" dirty="0"/>
              <a:t>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164</Words>
  <Application>Microsoft Office PowerPoint</Application>
  <PresentationFormat>On-screen Show (4:3)</PresentationFormat>
  <Paragraphs>20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Calibri</vt:lpstr>
      <vt:lpstr>Office Theme</vt:lpstr>
      <vt:lpstr>Powerpoint template for ISS Vancouver 2019 Case Submission  Submission Number:___________  DIAGNOSIS:_____________________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Ryan</dc:creator>
  <cp:lastModifiedBy>Julie Fanburg-Smith</cp:lastModifiedBy>
  <cp:revision>8</cp:revision>
  <dcterms:created xsi:type="dcterms:W3CDTF">2018-01-14T15:33:25Z</dcterms:created>
  <dcterms:modified xsi:type="dcterms:W3CDTF">2018-11-08T15:42:15Z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2018-01-14T00:00:00Z</vt:filetime>
  </property>
  <property fmtid="{D5CDD505-2E9C-101B-9397-08002B2CF9AE}" pid="3" name="LastSaved">
    <vt:filetime>2018-01-14T00:00:00Z</vt:filetime>
  </property>
</Properties>
</file>