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256000" cy="1016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662760"/>
            <a:ext cx="12192000" cy="3537185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5336352"/>
            <a:ext cx="12192000" cy="245298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6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7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540926"/>
            <a:ext cx="3505200" cy="8610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540926"/>
            <a:ext cx="10312400" cy="86101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3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0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532946"/>
            <a:ext cx="14020800" cy="422627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799205"/>
            <a:ext cx="14020800" cy="22224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3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704629"/>
            <a:ext cx="6908800" cy="6446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704629"/>
            <a:ext cx="6908800" cy="6446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9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540927"/>
            <a:ext cx="14020800" cy="1963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490612"/>
            <a:ext cx="6877049" cy="122061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711222"/>
            <a:ext cx="6877049" cy="54586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490612"/>
            <a:ext cx="6910917" cy="122061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711222"/>
            <a:ext cx="6910917" cy="54586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8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8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77333"/>
            <a:ext cx="5242983" cy="23706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462853"/>
            <a:ext cx="8229600" cy="722018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3048000"/>
            <a:ext cx="5242983" cy="564679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77333"/>
            <a:ext cx="5242983" cy="23706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462853"/>
            <a:ext cx="8229600" cy="7220185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3048000"/>
            <a:ext cx="5242983" cy="564679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3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540927"/>
            <a:ext cx="14020800" cy="1963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704629"/>
            <a:ext cx="14020800" cy="6446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9416816"/>
            <a:ext cx="36576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7C84-379A-4AFA-AE51-DD9A0C22C5D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9416816"/>
            <a:ext cx="54864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9416816"/>
            <a:ext cx="36576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2170-B5D4-4512-B5C5-080425B55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101600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-733053" y="1821786"/>
            <a:ext cx="9016695" cy="9016695"/>
          </a:xfrm>
          <a:prstGeom prst="ellipse">
            <a:avLst/>
          </a:prstGeom>
          <a:solidFill>
            <a:schemeClr val="accent3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63183" y="-214008"/>
            <a:ext cx="4108817" cy="98200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5500" b="1" dirty="0">
                <a:solidFill>
                  <a:schemeClr val="bg1">
                    <a:alpha val="3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Berlin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6000" y="2574989"/>
            <a:ext cx="6401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REGISTER TODAY!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471" y="3483898"/>
            <a:ext cx="8245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International Skeletal Society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07474" y="4596345"/>
            <a:ext cx="252663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165271" y="4694316"/>
            <a:ext cx="7881130" cy="1635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45TH ANNUAL MEETING AND MUSCULOSKELETAL IMAGING COURSE: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FUNDAMENTALS TO ADVANCED CONCEPTS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5635" y="6489159"/>
            <a:ext cx="8007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September 26 - 28, 2018    Berlin, Germany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96" y="6380321"/>
            <a:ext cx="5213870" cy="382986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58047" y="9444822"/>
            <a:ext cx="8141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www.internationalskeletalsociety.com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211" y="8766341"/>
            <a:ext cx="678481" cy="6784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43300" y="9078285"/>
            <a:ext cx="3720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facebook.com/</a:t>
            </a:r>
            <a:r>
              <a:rPr lang="en-US" sz="2000" b="1" dirty="0" err="1">
                <a:solidFill>
                  <a:schemeClr val="bg1"/>
                </a:solidFill>
              </a:rPr>
              <a:t>intskeletalsociety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827" y="8847870"/>
            <a:ext cx="652060" cy="6520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554301" y="9074072"/>
            <a:ext cx="1778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@</a:t>
            </a:r>
            <a:r>
              <a:rPr lang="en-US" sz="2000" b="1" dirty="0" err="1">
                <a:solidFill>
                  <a:schemeClr val="bg1"/>
                </a:solidFill>
              </a:rPr>
              <a:t>intskeletal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EA452-6322-4644-B9DD-FE7D4198D0AA}"/>
              </a:ext>
            </a:extLst>
          </p:cNvPr>
          <p:cNvSpPr txBox="1"/>
          <p:nvPr/>
        </p:nvSpPr>
        <p:spPr>
          <a:xfrm>
            <a:off x="8769952" y="672480"/>
            <a:ext cx="6876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DISCOUNTED REGISTRATION ENDS 8/4/18 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5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41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Kelly</dc:creator>
  <cp:lastModifiedBy>Patrick Kelly</cp:lastModifiedBy>
  <cp:revision>7</cp:revision>
  <dcterms:created xsi:type="dcterms:W3CDTF">2017-10-24T16:30:55Z</dcterms:created>
  <dcterms:modified xsi:type="dcterms:W3CDTF">2018-07-11T16:33:13Z</dcterms:modified>
</cp:coreProperties>
</file>