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6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4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9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6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4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02" algn="l" defTabSz="914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4E5"/>
    <a:srgbClr val="0479D3"/>
    <a:srgbClr val="004AA9"/>
    <a:srgbClr val="012772"/>
    <a:srgbClr val="013589"/>
    <a:srgbClr val="0152B2"/>
    <a:srgbClr val="FFCE00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E67B-19B4-454F-B0E3-70EF05981388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218D-129E-4A3B-B0A2-42A1203E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yellow building&#10;&#10;Description generated with high confidence">
            <a:extLst>
              <a:ext uri="{FF2B5EF4-FFF2-40B4-BE49-F238E27FC236}">
                <a16:creationId xmlns:a16="http://schemas.microsoft.com/office/drawing/2014/main" id="{88969B4B-6A40-4270-9D6C-4256DDCF4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r="23564" b="-1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FE6AAD-64A5-4495-B0BA-3418D80D0479}"/>
              </a:ext>
            </a:extLst>
          </p:cNvPr>
          <p:cNvSpPr txBox="1"/>
          <p:nvPr/>
        </p:nvSpPr>
        <p:spPr>
          <a:xfrm>
            <a:off x="556807" y="708264"/>
            <a:ext cx="4020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REGISTER TODAY!</a:t>
            </a:r>
          </a:p>
          <a:p>
            <a:r>
              <a:rPr lang="en-US" sz="1600" b="1" i="1" dirty="0">
                <a:solidFill>
                  <a:schemeClr val="bg1"/>
                </a:solidFill>
              </a:rPr>
              <a:t>DISCOUNTED REGISTRATION ENDS 8/4/18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ADB8-0A02-4B15-971A-A28F7875039B}"/>
              </a:ext>
            </a:extLst>
          </p:cNvPr>
          <p:cNvSpPr txBox="1"/>
          <p:nvPr/>
        </p:nvSpPr>
        <p:spPr>
          <a:xfrm>
            <a:off x="556808" y="1800661"/>
            <a:ext cx="581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International Skeletal Society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57F576F-CDF9-41A8-9245-D72F3036D84F}"/>
              </a:ext>
            </a:extLst>
          </p:cNvPr>
          <p:cNvSpPr txBox="1">
            <a:spLocks/>
          </p:cNvSpPr>
          <p:nvPr/>
        </p:nvSpPr>
        <p:spPr>
          <a:xfrm>
            <a:off x="556807" y="2508547"/>
            <a:ext cx="6374079" cy="18080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45th Annual Meeting &amp;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Musculoskeletal Imaging Course: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Fundamentals to Advanced Concepts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F1F9A38-5863-4609-8594-786DD4878198}"/>
              </a:ext>
            </a:extLst>
          </p:cNvPr>
          <p:cNvSpPr txBox="1">
            <a:spLocks/>
          </p:cNvSpPr>
          <p:nvPr/>
        </p:nvSpPr>
        <p:spPr>
          <a:xfrm>
            <a:off x="554853" y="4124204"/>
            <a:ext cx="4020201" cy="13662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InterContinental Berlin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Berlin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, Germany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September 26-28, 2018</a:t>
            </a: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7D21A9-4FC5-4A51-8EC4-99780DB1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18" y="4202066"/>
            <a:ext cx="3313963" cy="24342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20C87F-E91B-4636-B3AA-8FC8D6F8D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" y="6210478"/>
            <a:ext cx="412539" cy="4125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E3AF1C-B8A6-4EB9-AA50-36E4FD969A76}"/>
              </a:ext>
            </a:extLst>
          </p:cNvPr>
          <p:cNvSpPr txBox="1"/>
          <p:nvPr/>
        </p:nvSpPr>
        <p:spPr>
          <a:xfrm>
            <a:off x="554853" y="6267017"/>
            <a:ext cx="37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facebook.com/</a:t>
            </a:r>
            <a:r>
              <a:rPr lang="en-US" b="1" dirty="0" err="1">
                <a:solidFill>
                  <a:schemeClr val="bg1"/>
                </a:solidFill>
              </a:rPr>
              <a:t>intskeletalsociety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140D1B-5BAA-49EC-80BC-505CE2D43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" y="5683932"/>
            <a:ext cx="486742" cy="4867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CF2F92-E5C1-44B6-817F-DD2FB6B95642}"/>
              </a:ext>
            </a:extLst>
          </p:cNvPr>
          <p:cNvSpPr txBox="1"/>
          <p:nvPr/>
        </p:nvSpPr>
        <p:spPr>
          <a:xfrm>
            <a:off x="506940" y="5780404"/>
            <a:ext cx="142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intskeletal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BB362C-8136-4A78-9D61-E1BA7E8D75D3}"/>
              </a:ext>
            </a:extLst>
          </p:cNvPr>
          <p:cNvSpPr txBox="1"/>
          <p:nvPr/>
        </p:nvSpPr>
        <p:spPr>
          <a:xfrm>
            <a:off x="6215159" y="351433"/>
            <a:ext cx="640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www.internationalskeletalsociety.com</a:t>
            </a:r>
          </a:p>
        </p:txBody>
      </p:sp>
    </p:spTree>
    <p:extLst>
      <p:ext uri="{BB962C8B-B14F-4D97-AF65-F5344CB8AC3E}">
        <p14:creationId xmlns:p14="http://schemas.microsoft.com/office/powerpoint/2010/main" val="167030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28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Kelly</dc:creator>
  <cp:lastModifiedBy>Patrick Kelly</cp:lastModifiedBy>
  <cp:revision>19</cp:revision>
  <dcterms:created xsi:type="dcterms:W3CDTF">2017-09-22T20:32:00Z</dcterms:created>
  <dcterms:modified xsi:type="dcterms:W3CDTF">2018-07-11T16:32:44Z</dcterms:modified>
</cp:coreProperties>
</file>