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2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6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9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0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9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7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4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6E438-1AA4-49CE-A1B9-05C663ECD26F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6CFAC-64EF-4E4A-8723-F2434647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3" t="9091" r="33179"/>
          <a:stretch/>
        </p:blipFill>
        <p:spPr>
          <a:xfrm>
            <a:off x="3614166" y="10"/>
            <a:ext cx="5529834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479"/>
            <a:ext cx="6058539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35" y="605145"/>
            <a:ext cx="4074449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600" b="1" dirty="0"/>
              <a:t>REGISTER TODAY!</a:t>
            </a:r>
          </a:p>
          <a:p>
            <a:pPr algn="l"/>
            <a:endParaRPr lang="en-US" sz="1700" dirty="0"/>
          </a:p>
        </p:txBody>
      </p:sp>
      <p:sp>
        <p:nvSpPr>
          <p:cNvPr id="13" name="TextBox 12"/>
          <p:cNvSpPr txBox="1"/>
          <p:nvPr/>
        </p:nvSpPr>
        <p:spPr>
          <a:xfrm>
            <a:off x="167478" y="1638927"/>
            <a:ext cx="4298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International Skeletal Society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497325" y="2073941"/>
            <a:ext cx="5435393" cy="1053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+mn-lt"/>
              </a:rPr>
              <a:t>45TH ANNUAL MEETING AND </a:t>
            </a:r>
          </a:p>
          <a:p>
            <a:r>
              <a:rPr lang="en-US" sz="1800" b="1" dirty="0">
                <a:latin typeface="+mn-lt"/>
              </a:rPr>
              <a:t>MUSCULOSKELETAL IMAGING COURSE:</a:t>
            </a:r>
            <a:br>
              <a:rPr lang="en-U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FUNDAMENTALS TO ADVANCED CONCEPTS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497325" y="3419870"/>
            <a:ext cx="5992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InterContinental Berlin</a:t>
            </a:r>
          </a:p>
          <a:p>
            <a:pPr algn="ctr"/>
            <a:r>
              <a:rPr lang="en-US" sz="2000" b="1" dirty="0"/>
              <a:t>September 26 - 28, 2018 |  Berlin, Germany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51" y="4274237"/>
            <a:ext cx="3445642" cy="253100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18309" y="6405137"/>
            <a:ext cx="4356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www.internationalskeletalsociety.com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618" y="6027851"/>
            <a:ext cx="324778" cy="32477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19229" y="6066583"/>
            <a:ext cx="3010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facebook.com/</a:t>
            </a:r>
            <a:r>
              <a:rPr lang="en-US" sz="1600" b="1" dirty="0" err="1"/>
              <a:t>intskeletalsociety</a:t>
            </a:r>
            <a:endParaRPr lang="en-US" sz="16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757" y="5561163"/>
            <a:ext cx="336143" cy="33614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137413" y="5597484"/>
            <a:ext cx="1778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@</a:t>
            </a:r>
            <a:r>
              <a:rPr lang="en-US" sz="1600" b="1" dirty="0" err="1"/>
              <a:t>intskeletal</a:t>
            </a:r>
            <a:endParaRPr lang="en-US" sz="16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04EF97-3409-FE44-B748-DC8C12C6522A}"/>
              </a:ext>
            </a:extLst>
          </p:cNvPr>
          <p:cNvSpPr/>
          <p:nvPr/>
        </p:nvSpPr>
        <p:spPr>
          <a:xfrm>
            <a:off x="112632" y="480670"/>
            <a:ext cx="3793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/>
              <a:t>DISCOUNTED REGISTRATION ENDS 8/4/18 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769093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Kelly</dc:creator>
  <cp:lastModifiedBy>Patrick Kelly</cp:lastModifiedBy>
  <cp:revision>9</cp:revision>
  <dcterms:created xsi:type="dcterms:W3CDTF">2017-10-24T15:22:17Z</dcterms:created>
  <dcterms:modified xsi:type="dcterms:W3CDTF">2018-07-11T16:31:34Z</dcterms:modified>
</cp:coreProperties>
</file>